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260" r:id="rId4"/>
    <p:sldId id="258" r:id="rId5"/>
    <p:sldId id="261" r:id="rId6"/>
    <p:sldId id="262" r:id="rId7"/>
    <p:sldId id="263" r:id="rId8"/>
    <p:sldId id="273" r:id="rId9"/>
    <p:sldId id="267" r:id="rId10"/>
    <p:sldId id="264" r:id="rId11"/>
    <p:sldId id="270" r:id="rId12"/>
    <p:sldId id="268" r:id="rId13"/>
    <p:sldId id="271" r:id="rId14"/>
    <p:sldId id="279" r:id="rId15"/>
    <p:sldId id="280" r:id="rId16"/>
    <p:sldId id="274" r:id="rId17"/>
    <p:sldId id="272" r:id="rId18"/>
    <p:sldId id="277" r:id="rId19"/>
    <p:sldId id="281" r:id="rId20"/>
    <p:sldId id="282" r:id="rId21"/>
    <p:sldId id="265" r:id="rId22"/>
    <p:sldId id="266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594643-5607-4AE9-B17D-BC1901EBCAD0}" v="15" dt="2025-09-25T14:08:54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i shinde" userId="5d3424bb21025eae" providerId="LiveId" clId="{56D32702-D033-46DA-BB8D-2CC3564D7200}"/>
    <pc:docChg chg="custSel modSld sldOrd">
      <pc:chgData name="siddhi shinde" userId="5d3424bb21025eae" providerId="LiveId" clId="{56D32702-D033-46DA-BB8D-2CC3564D7200}" dt="2025-09-25T14:08:54.884" v="229"/>
      <pc:docMkLst>
        <pc:docMk/>
      </pc:docMkLst>
      <pc:sldChg chg="modSp mod">
        <pc:chgData name="siddhi shinde" userId="5d3424bb21025eae" providerId="LiveId" clId="{56D32702-D033-46DA-BB8D-2CC3564D7200}" dt="2025-09-25T12:32:28.431" v="94" actId="1076"/>
        <pc:sldMkLst>
          <pc:docMk/>
          <pc:sldMk cId="0" sldId="261"/>
        </pc:sldMkLst>
        <pc:spChg chg="mod">
          <ac:chgData name="siddhi shinde" userId="5d3424bb21025eae" providerId="LiveId" clId="{56D32702-D033-46DA-BB8D-2CC3564D7200}" dt="2025-09-25T12:32:28.431" v="94" actId="1076"/>
          <ac:spMkLst>
            <pc:docMk/>
            <pc:sldMk cId="0" sldId="261"/>
            <ac:spMk id="2" creationId="{00000000-0000-0000-0000-000000000000}"/>
          </ac:spMkLst>
        </pc:spChg>
        <pc:picChg chg="mod">
          <ac:chgData name="siddhi shinde" userId="5d3424bb21025eae" providerId="LiveId" clId="{56D32702-D033-46DA-BB8D-2CC3564D7200}" dt="2025-09-25T12:32:17.476" v="93" actId="1076"/>
          <ac:picMkLst>
            <pc:docMk/>
            <pc:sldMk cId="0" sldId="261"/>
            <ac:picMk id="4" creationId="{00000000-0000-0000-0000-000000000000}"/>
          </ac:picMkLst>
        </pc:picChg>
      </pc:sldChg>
      <pc:sldChg chg="modSp mod">
        <pc:chgData name="siddhi shinde" userId="5d3424bb21025eae" providerId="LiveId" clId="{56D32702-D033-46DA-BB8D-2CC3564D7200}" dt="2025-09-25T12:31:33.276" v="87" actId="1076"/>
        <pc:sldMkLst>
          <pc:docMk/>
          <pc:sldMk cId="0" sldId="262"/>
        </pc:sldMkLst>
        <pc:spChg chg="mod">
          <ac:chgData name="siddhi shinde" userId="5d3424bb21025eae" providerId="LiveId" clId="{56D32702-D033-46DA-BB8D-2CC3564D7200}" dt="2025-09-25T12:31:33.276" v="87" actId="1076"/>
          <ac:spMkLst>
            <pc:docMk/>
            <pc:sldMk cId="0" sldId="262"/>
            <ac:spMk id="2" creationId="{00000000-0000-0000-0000-000000000000}"/>
          </ac:spMkLst>
        </pc:spChg>
      </pc:sldChg>
      <pc:sldChg chg="modSp mod">
        <pc:chgData name="siddhi shinde" userId="5d3424bb21025eae" providerId="LiveId" clId="{56D32702-D033-46DA-BB8D-2CC3564D7200}" dt="2025-09-25T13:19:52.424" v="210" actId="1076"/>
        <pc:sldMkLst>
          <pc:docMk/>
          <pc:sldMk cId="0" sldId="263"/>
        </pc:sldMkLst>
        <pc:spChg chg="mod">
          <ac:chgData name="siddhi shinde" userId="5d3424bb21025eae" providerId="LiveId" clId="{56D32702-D033-46DA-BB8D-2CC3564D7200}" dt="2025-09-25T13:19:52.424" v="210" actId="1076"/>
          <ac:spMkLst>
            <pc:docMk/>
            <pc:sldMk cId="0" sldId="263"/>
            <ac:spMk id="2" creationId="{00000000-0000-0000-0000-000000000000}"/>
          </ac:spMkLst>
        </pc:spChg>
        <pc:picChg chg="mod modCrop">
          <ac:chgData name="siddhi shinde" userId="5d3424bb21025eae" providerId="LiveId" clId="{56D32702-D033-46DA-BB8D-2CC3564D7200}" dt="2025-09-25T13:19:13.301" v="207" actId="14100"/>
          <ac:picMkLst>
            <pc:docMk/>
            <pc:sldMk cId="0" sldId="263"/>
            <ac:picMk id="5" creationId="{00000000-0000-0000-0000-000000000000}"/>
          </ac:picMkLst>
        </pc:picChg>
      </pc:sldChg>
      <pc:sldChg chg="addSp delSp modSp mod">
        <pc:chgData name="siddhi shinde" userId="5d3424bb21025eae" providerId="LiveId" clId="{56D32702-D033-46DA-BB8D-2CC3564D7200}" dt="2025-09-25T13:17:26.908" v="196" actId="20577"/>
        <pc:sldMkLst>
          <pc:docMk/>
          <pc:sldMk cId="0" sldId="264"/>
        </pc:sldMkLst>
        <pc:spChg chg="mod">
          <ac:chgData name="siddhi shinde" userId="5d3424bb21025eae" providerId="LiveId" clId="{56D32702-D033-46DA-BB8D-2CC3564D7200}" dt="2025-09-25T13:17:26.908" v="196" actId="20577"/>
          <ac:spMkLst>
            <pc:docMk/>
            <pc:sldMk cId="0" sldId="264"/>
            <ac:spMk id="2" creationId="{00000000-0000-0000-0000-000000000000}"/>
          </ac:spMkLst>
        </pc:spChg>
        <pc:spChg chg="add del mod">
          <ac:chgData name="siddhi shinde" userId="5d3424bb21025eae" providerId="LiveId" clId="{56D32702-D033-46DA-BB8D-2CC3564D7200}" dt="2025-09-25T13:11:32.322" v="147" actId="21"/>
          <ac:spMkLst>
            <pc:docMk/>
            <pc:sldMk cId="0" sldId="264"/>
            <ac:spMk id="4" creationId="{AD7A5C1F-5100-E157-9344-2A2731BAE88B}"/>
          </ac:spMkLst>
        </pc:spChg>
        <pc:spChg chg="mod">
          <ac:chgData name="siddhi shinde" userId="5d3424bb21025eae" providerId="LiveId" clId="{56D32702-D033-46DA-BB8D-2CC3564D7200}" dt="2025-09-25T13:15:41.708" v="180" actId="1076"/>
          <ac:spMkLst>
            <pc:docMk/>
            <pc:sldMk cId="0" sldId="264"/>
            <ac:spMk id="6" creationId="{00000000-0000-0000-0000-000000000000}"/>
          </ac:spMkLst>
        </pc:spChg>
        <pc:picChg chg="del mod">
          <ac:chgData name="siddhi shinde" userId="5d3424bb21025eae" providerId="LiveId" clId="{56D32702-D033-46DA-BB8D-2CC3564D7200}" dt="2025-09-25T13:11:26.790" v="146" actId="21"/>
          <ac:picMkLst>
            <pc:docMk/>
            <pc:sldMk cId="0" sldId="264"/>
            <ac:picMk id="5" creationId="{00000000-0000-0000-0000-000000000000}"/>
          </ac:picMkLst>
        </pc:picChg>
        <pc:picChg chg="del">
          <ac:chgData name="siddhi shinde" userId="5d3424bb21025eae" providerId="LiveId" clId="{56D32702-D033-46DA-BB8D-2CC3564D7200}" dt="2025-09-25T13:11:36.355" v="148" actId="21"/>
          <ac:picMkLst>
            <pc:docMk/>
            <pc:sldMk cId="0" sldId="264"/>
            <ac:picMk id="8" creationId="{00000000-0000-0000-0000-000000000000}"/>
          </ac:picMkLst>
        </pc:picChg>
        <pc:picChg chg="add mod modCrop">
          <ac:chgData name="siddhi shinde" userId="5d3424bb21025eae" providerId="LiveId" clId="{56D32702-D033-46DA-BB8D-2CC3564D7200}" dt="2025-09-25T13:14:05.260" v="165" actId="1076"/>
          <ac:picMkLst>
            <pc:docMk/>
            <pc:sldMk cId="0" sldId="264"/>
            <ac:picMk id="9" creationId="{C01540EB-CCA3-338E-1B60-F5A048BAC7CC}"/>
          </ac:picMkLst>
        </pc:picChg>
        <pc:picChg chg="add mod modCrop">
          <ac:chgData name="siddhi shinde" userId="5d3424bb21025eae" providerId="LiveId" clId="{56D32702-D033-46DA-BB8D-2CC3564D7200}" dt="2025-09-25T13:15:36.142" v="179" actId="1076"/>
          <ac:picMkLst>
            <pc:docMk/>
            <pc:sldMk cId="0" sldId="264"/>
            <ac:picMk id="11" creationId="{D28B7BDE-0CA4-FBDB-6411-87F46D432F4A}"/>
          </ac:picMkLst>
        </pc:picChg>
      </pc:sldChg>
      <pc:sldChg chg="modSp mod ord">
        <pc:chgData name="siddhi shinde" userId="5d3424bb21025eae" providerId="LiveId" clId="{56D32702-D033-46DA-BB8D-2CC3564D7200}" dt="2025-09-25T13:18:17.382" v="203" actId="14100"/>
        <pc:sldMkLst>
          <pc:docMk/>
          <pc:sldMk cId="0" sldId="267"/>
        </pc:sldMkLst>
        <pc:spChg chg="mod">
          <ac:chgData name="siddhi shinde" userId="5d3424bb21025eae" providerId="LiveId" clId="{56D32702-D033-46DA-BB8D-2CC3564D7200}" dt="2025-09-25T13:17:33.011" v="198" actId="20577"/>
          <ac:spMkLst>
            <pc:docMk/>
            <pc:sldMk cId="0" sldId="267"/>
            <ac:spMk id="2" creationId="{00000000-0000-0000-0000-000000000000}"/>
          </ac:spMkLst>
        </pc:spChg>
        <pc:picChg chg="mod modCrop">
          <ac:chgData name="siddhi shinde" userId="5d3424bb21025eae" providerId="LiveId" clId="{56D32702-D033-46DA-BB8D-2CC3564D7200}" dt="2025-09-25T13:18:17.382" v="203" actId="14100"/>
          <ac:picMkLst>
            <pc:docMk/>
            <pc:sldMk cId="0" sldId="267"/>
            <ac:picMk id="5" creationId="{00000000-0000-0000-0000-000000000000}"/>
          </ac:picMkLst>
        </pc:picChg>
      </pc:sldChg>
      <pc:sldChg chg="addSp delSp modSp mod">
        <pc:chgData name="siddhi shinde" userId="5d3424bb21025eae" providerId="LiveId" clId="{56D32702-D033-46DA-BB8D-2CC3564D7200}" dt="2025-09-25T13:16:58.731" v="188" actId="20577"/>
        <pc:sldMkLst>
          <pc:docMk/>
          <pc:sldMk cId="0" sldId="268"/>
        </pc:sldMkLst>
        <pc:spChg chg="mod">
          <ac:chgData name="siddhi shinde" userId="5d3424bb21025eae" providerId="LiveId" clId="{56D32702-D033-46DA-BB8D-2CC3564D7200}" dt="2025-09-25T13:16:58.731" v="188" actId="20577"/>
          <ac:spMkLst>
            <pc:docMk/>
            <pc:sldMk cId="0" sldId="268"/>
            <ac:spMk id="2" creationId="{00000000-0000-0000-0000-000000000000}"/>
          </ac:spMkLst>
        </pc:spChg>
        <pc:spChg chg="mod">
          <ac:chgData name="siddhi shinde" userId="5d3424bb21025eae" providerId="LiveId" clId="{56D32702-D033-46DA-BB8D-2CC3564D7200}" dt="2025-09-25T12:30:46.101" v="86" actId="1076"/>
          <ac:spMkLst>
            <pc:docMk/>
            <pc:sldMk cId="0" sldId="268"/>
            <ac:spMk id="6" creationId="{00000000-0000-0000-0000-000000000000}"/>
          </ac:spMkLst>
        </pc:spChg>
        <pc:spChg chg="add del mod">
          <ac:chgData name="siddhi shinde" userId="5d3424bb21025eae" providerId="LiveId" clId="{56D32702-D033-46DA-BB8D-2CC3564D7200}" dt="2025-09-25T12:28:54.548" v="66" actId="21"/>
          <ac:spMkLst>
            <pc:docMk/>
            <pc:sldMk cId="0" sldId="268"/>
            <ac:spMk id="9" creationId="{764DA9A2-1B7C-21D1-BB0B-A61BF34AE4E6}"/>
          </ac:spMkLst>
        </pc:spChg>
        <pc:picChg chg="add mod modCrop">
          <ac:chgData name="siddhi shinde" userId="5d3424bb21025eae" providerId="LiveId" clId="{56D32702-D033-46DA-BB8D-2CC3564D7200}" dt="2025-09-25T12:30:33.309" v="84" actId="1440"/>
          <ac:picMkLst>
            <pc:docMk/>
            <pc:sldMk cId="0" sldId="268"/>
            <ac:picMk id="4" creationId="{8FA6FB79-225D-C5F2-2E84-F974648B9CDE}"/>
          </ac:picMkLst>
        </pc:picChg>
        <pc:picChg chg="del">
          <ac:chgData name="siddhi shinde" userId="5d3424bb21025eae" providerId="LiveId" clId="{56D32702-D033-46DA-BB8D-2CC3564D7200}" dt="2025-09-25T12:27:41.111" v="53" actId="21"/>
          <ac:picMkLst>
            <pc:docMk/>
            <pc:sldMk cId="0" sldId="268"/>
            <ac:picMk id="5" creationId="{00000000-0000-0000-0000-000000000000}"/>
          </ac:picMkLst>
        </pc:picChg>
        <pc:picChg chg="del">
          <ac:chgData name="siddhi shinde" userId="5d3424bb21025eae" providerId="LiveId" clId="{56D32702-D033-46DA-BB8D-2CC3564D7200}" dt="2025-09-25T12:28:27.087" v="59" actId="21"/>
          <ac:picMkLst>
            <pc:docMk/>
            <pc:sldMk cId="0" sldId="268"/>
            <ac:picMk id="8" creationId="{00000000-0000-0000-0000-000000000000}"/>
          </ac:picMkLst>
        </pc:picChg>
        <pc:picChg chg="add mod modCrop">
          <ac:chgData name="siddhi shinde" userId="5d3424bb21025eae" providerId="LiveId" clId="{56D32702-D033-46DA-BB8D-2CC3564D7200}" dt="2025-09-25T12:30:38.513" v="85" actId="1440"/>
          <ac:picMkLst>
            <pc:docMk/>
            <pc:sldMk cId="0" sldId="268"/>
            <ac:picMk id="10" creationId="{4F820457-25E7-B504-2A3A-631984FCB3D9}"/>
          </ac:picMkLst>
        </pc:picChg>
      </pc:sldChg>
      <pc:sldChg chg="addSp modSp mod ord">
        <pc:chgData name="siddhi shinde" userId="5d3424bb21025eae" providerId="LiveId" clId="{56D32702-D033-46DA-BB8D-2CC3564D7200}" dt="2025-09-25T14:08:54.884" v="229"/>
        <pc:sldMkLst>
          <pc:docMk/>
          <pc:sldMk cId="0" sldId="270"/>
        </pc:sldMkLst>
        <pc:spChg chg="mod">
          <ac:chgData name="siddhi shinde" userId="5d3424bb21025eae" providerId="LiveId" clId="{56D32702-D033-46DA-BB8D-2CC3564D7200}" dt="2025-09-25T13:17:18.307" v="194" actId="1076"/>
          <ac:spMkLst>
            <pc:docMk/>
            <pc:sldMk cId="0" sldId="270"/>
            <ac:spMk id="2" creationId="{00000000-0000-0000-0000-000000000000}"/>
          </ac:spMkLst>
        </pc:spChg>
        <pc:picChg chg="add mod modCrop">
          <ac:chgData name="siddhi shinde" userId="5d3424bb21025eae" providerId="LiveId" clId="{56D32702-D033-46DA-BB8D-2CC3564D7200}" dt="2025-09-25T14:08:54.884" v="229"/>
          <ac:picMkLst>
            <pc:docMk/>
            <pc:sldMk cId="0" sldId="270"/>
            <ac:picMk id="4" creationId="{4A2CC7B8-4661-F732-AEBC-D3559D6A044F}"/>
          </ac:picMkLst>
        </pc:picChg>
        <pc:picChg chg="mod">
          <ac:chgData name="siddhi shinde" userId="5d3424bb21025eae" providerId="LiveId" clId="{56D32702-D033-46DA-BB8D-2CC3564D7200}" dt="2025-09-25T14:08:27.496" v="220" actId="1076"/>
          <ac:picMkLst>
            <pc:docMk/>
            <pc:sldMk cId="0" sldId="270"/>
            <ac:picMk id="5" creationId="{00000000-0000-0000-0000-000000000000}"/>
          </ac:picMkLst>
        </pc:picChg>
      </pc:sldChg>
      <pc:sldChg chg="modSp mod">
        <pc:chgData name="siddhi shinde" userId="5d3424bb21025eae" providerId="LiveId" clId="{56D32702-D033-46DA-BB8D-2CC3564D7200}" dt="2025-09-25T12:34:44.318" v="99" actId="1076"/>
        <pc:sldMkLst>
          <pc:docMk/>
          <pc:sldMk cId="0" sldId="271"/>
        </pc:sldMkLst>
        <pc:spChg chg="mod">
          <ac:chgData name="siddhi shinde" userId="5d3424bb21025eae" providerId="LiveId" clId="{56D32702-D033-46DA-BB8D-2CC3564D7200}" dt="2025-09-25T12:34:44.318" v="99" actId="1076"/>
          <ac:spMkLst>
            <pc:docMk/>
            <pc:sldMk cId="0" sldId="271"/>
            <ac:spMk id="2" creationId="{00000000-0000-0000-0000-000000000000}"/>
          </ac:spMkLst>
        </pc:spChg>
      </pc:sldChg>
      <pc:sldChg chg="modSp mod ord">
        <pc:chgData name="siddhi shinde" userId="5d3424bb21025eae" providerId="LiveId" clId="{56D32702-D033-46DA-BB8D-2CC3564D7200}" dt="2025-09-25T13:18:39.376" v="204" actId="1076"/>
        <pc:sldMkLst>
          <pc:docMk/>
          <pc:sldMk cId="0" sldId="273"/>
        </pc:sldMkLst>
        <pc:spChg chg="mod">
          <ac:chgData name="siddhi shinde" userId="5d3424bb21025eae" providerId="LiveId" clId="{56D32702-D033-46DA-BB8D-2CC3564D7200}" dt="2025-09-25T13:17:39.278" v="200" actId="20577"/>
          <ac:spMkLst>
            <pc:docMk/>
            <pc:sldMk cId="0" sldId="273"/>
            <ac:spMk id="2" creationId="{00000000-0000-0000-0000-000000000000}"/>
          </ac:spMkLst>
        </pc:spChg>
        <pc:picChg chg="mod">
          <ac:chgData name="siddhi shinde" userId="5d3424bb21025eae" providerId="LiveId" clId="{56D32702-D033-46DA-BB8D-2CC3564D7200}" dt="2025-09-25T13:18:39.376" v="204" actId="1076"/>
          <ac:picMkLst>
            <pc:docMk/>
            <pc:sldMk cId="0" sldId="273"/>
            <ac:picMk id="5" creationId="{00000000-0000-0000-0000-000000000000}"/>
          </ac:picMkLst>
        </pc:picChg>
      </pc:sldChg>
      <pc:sldChg chg="modSp mod">
        <pc:chgData name="siddhi shinde" userId="5d3424bb21025eae" providerId="LiveId" clId="{56D32702-D033-46DA-BB8D-2CC3564D7200}" dt="2025-09-25T12:34:19.384" v="97" actId="14100"/>
        <pc:sldMkLst>
          <pc:docMk/>
          <pc:sldMk cId="3188707260" sldId="279"/>
        </pc:sldMkLst>
        <pc:picChg chg="mod">
          <ac:chgData name="siddhi shinde" userId="5d3424bb21025eae" providerId="LiveId" clId="{56D32702-D033-46DA-BB8D-2CC3564D7200}" dt="2025-09-25T12:34:19.384" v="97" actId="14100"/>
          <ac:picMkLst>
            <pc:docMk/>
            <pc:sldMk cId="3188707260" sldId="279"/>
            <ac:picMk id="4" creationId="{80B7E26F-3230-42DA-F8E9-5EDE8ECD38E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34530C2-010B-4DD9-AB9F-E9F6BCBF6447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597F6B-4351-4CA6-85A3-3C6360CC6DA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16" t="24674" r="23548" b="20574"/>
          <a:stretch>
            <a:fillRect/>
          </a:stretch>
        </p:blipFill>
        <p:spPr>
          <a:xfrm>
            <a:off x="-9832" y="-78658"/>
            <a:ext cx="12192000" cy="6936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497394" y="3968823"/>
            <a:ext cx="415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Presented By: Siddhi Shinde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269" y="742623"/>
            <a:ext cx="6508750" cy="64008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ptos Display" panose="020B0004020202020204" pitchFamily="34" charset="0"/>
              </a:rPr>
              <a:t>5) Orders with book price greater than 45:</a:t>
            </a:r>
            <a:endParaRPr lang="en-IN" sz="2800" b="1" dirty="0">
              <a:latin typeface="Aptos Display" panose="020B00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1089" y="3238696"/>
            <a:ext cx="138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1540EB-CCA3-338E-1B60-F5A048BAC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29732" r="56532" b="51541"/>
          <a:stretch>
            <a:fillRect/>
          </a:stretch>
        </p:blipFill>
        <p:spPr>
          <a:xfrm>
            <a:off x="1212481" y="1282076"/>
            <a:ext cx="6682823" cy="1956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8B7BDE-0CA4-FBDB-6411-87F46D43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5484" t="57921" r="52097" b="25018"/>
          <a:stretch>
            <a:fillRect/>
          </a:stretch>
        </p:blipFill>
        <p:spPr>
          <a:xfrm>
            <a:off x="1514168" y="3778149"/>
            <a:ext cx="8908026" cy="2280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53" y="782947"/>
            <a:ext cx="8467867" cy="55860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ptos Display" panose="020B0004020202020204" pitchFamily="34" charset="0"/>
              </a:rPr>
              <a:t>6) Find the details of the most expensive book:</a:t>
            </a:r>
            <a:endParaRPr lang="en-IN" sz="2800" b="1" dirty="0">
              <a:latin typeface="Aptos Display" panose="020B00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28" t="24510" r="67073" b="65682"/>
          <a:stretch>
            <a:fillRect/>
          </a:stretch>
        </p:blipFill>
        <p:spPr>
          <a:xfrm>
            <a:off x="616323" y="1554976"/>
            <a:ext cx="4173463" cy="1475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72633" y="3244334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5" t="47455" r="35001" b="43521"/>
          <a:stretch>
            <a:fillRect/>
          </a:stretch>
        </p:blipFill>
        <p:spPr>
          <a:xfrm>
            <a:off x="1139354" y="3924088"/>
            <a:ext cx="8386916" cy="1475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CC7B8-4661-F732-AEBC-D3559D6A0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70" t="32975" r="59678" b="55805"/>
          <a:stretch>
            <a:fillRect/>
          </a:stretch>
        </p:blipFill>
        <p:spPr>
          <a:xfrm>
            <a:off x="6017342" y="1341552"/>
            <a:ext cx="4031226" cy="1786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005" y="639913"/>
            <a:ext cx="10614640" cy="72580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ptos Display" panose="020B0004020202020204" pitchFamily="34" charset="0"/>
              </a:rPr>
              <a:t>7) Show customer names, book titles, and quantity ordered:</a:t>
            </a:r>
            <a:endParaRPr lang="en-IN" sz="2800" b="1" dirty="0">
              <a:latin typeface="Aptos Display" panose="020B00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818" y="2944138"/>
            <a:ext cx="225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6FB79-225D-C5F2-2E84-F974648B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8790" t="24003" r="55807" b="59054"/>
          <a:stretch>
            <a:fillRect/>
          </a:stretch>
        </p:blipFill>
        <p:spPr>
          <a:xfrm>
            <a:off x="2015612" y="1236811"/>
            <a:ext cx="7747820" cy="2076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820457-25E7-B504-2A3A-631984FCB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5686" t="57644" r="53185" b="25482"/>
          <a:stretch>
            <a:fillRect/>
          </a:stretch>
        </p:blipFill>
        <p:spPr>
          <a:xfrm>
            <a:off x="1474839" y="3429000"/>
            <a:ext cx="8288593" cy="2608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057" y="570839"/>
            <a:ext cx="10085070" cy="85026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ptos Display" panose="020B0004020202020204" pitchFamily="34" charset="0"/>
              </a:rPr>
              <a:t>8)Show the top 3 most expensive books of 'Fantasy' Genre :</a:t>
            </a:r>
            <a:endParaRPr lang="en-IN" sz="2800" b="1" dirty="0">
              <a:latin typeface="Aptos Display" panose="020B00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012" y="3394313"/>
            <a:ext cx="23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CA5C62-BAC9-E500-4420-913CCC1FD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62" t="30708" r="48622" b="55613"/>
          <a:stretch>
            <a:fillRect/>
          </a:stretch>
        </p:blipFill>
        <p:spPr>
          <a:xfrm>
            <a:off x="1321680" y="1351280"/>
            <a:ext cx="6836800" cy="1960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1A3D9B29-0DD1-1D55-A6B2-9E8D5C5C5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74" t="58214" r="58901" b="28680"/>
          <a:stretch>
            <a:fillRect/>
          </a:stretch>
        </p:blipFill>
        <p:spPr>
          <a:xfrm>
            <a:off x="1828800" y="3845798"/>
            <a:ext cx="5222240" cy="18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5BEF-6D0A-4B52-C41F-A2BFDF47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3" y="480687"/>
            <a:ext cx="10530348" cy="130386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ptos Display" panose="020B0004020202020204" pitchFamily="34" charset="0"/>
              </a:rPr>
              <a:t>9) Calculate the total revenue generated from all orders:</a:t>
            </a:r>
            <a:endParaRPr lang="en-IN" sz="3200" b="1" dirty="0">
              <a:latin typeface="Aptos Display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7E26F-3230-42DA-F8E9-5EDE8ECD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9" t="30681" r="52258" b="61147"/>
          <a:stretch>
            <a:fillRect/>
          </a:stretch>
        </p:blipFill>
        <p:spPr>
          <a:xfrm>
            <a:off x="1160207" y="1617405"/>
            <a:ext cx="7482348" cy="1548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082F0-A9EC-C420-5CFA-0E17CC3B56D5}"/>
              </a:ext>
            </a:extLst>
          </p:cNvPr>
          <p:cNvSpPr txBox="1"/>
          <p:nvPr/>
        </p:nvSpPr>
        <p:spPr>
          <a:xfrm>
            <a:off x="747251" y="3015109"/>
            <a:ext cx="177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5853A-B3C2-3ACD-FE41-0431D200B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94" t="47577" r="78834" b="46191"/>
          <a:stretch>
            <a:fillRect/>
          </a:stretch>
        </p:blipFill>
        <p:spPr>
          <a:xfrm>
            <a:off x="1637070" y="3473560"/>
            <a:ext cx="2997200" cy="166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70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879F-E49A-2F1F-6F34-290A1A60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3878" y="413172"/>
            <a:ext cx="9601196" cy="130386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ptos Display" panose="020B0004020202020204" pitchFamily="34" charset="0"/>
              </a:rPr>
              <a:t>10)Find books that have never been ordered:</a:t>
            </a:r>
            <a:endParaRPr lang="en-IN" sz="2800" b="1" dirty="0">
              <a:latin typeface="Aptos Display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4146C-B29E-1014-0842-657C5A3FA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23852" r="64584" b="58518"/>
          <a:stretch>
            <a:fillRect/>
          </a:stretch>
        </p:blipFill>
        <p:spPr>
          <a:xfrm>
            <a:off x="1310640" y="1330958"/>
            <a:ext cx="5852160" cy="1818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71A12-B2E4-B69C-CA0D-B537F2367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25" t="54876" r="63072" b="25130"/>
          <a:stretch>
            <a:fillRect/>
          </a:stretch>
        </p:blipFill>
        <p:spPr>
          <a:xfrm>
            <a:off x="1757680" y="3708401"/>
            <a:ext cx="7477760" cy="2062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D90AF-51DE-5ED9-3E47-DFE2C67B5335}"/>
              </a:ext>
            </a:extLst>
          </p:cNvPr>
          <p:cNvSpPr txBox="1"/>
          <p:nvPr/>
        </p:nvSpPr>
        <p:spPr>
          <a:xfrm>
            <a:off x="1229360" y="3149600"/>
            <a:ext cx="226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56731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7" y="403012"/>
            <a:ext cx="9601196" cy="1303867"/>
          </a:xfrm>
        </p:spPr>
        <p:txBody>
          <a:bodyPr>
            <a:normAutofit/>
          </a:bodyPr>
          <a:lstStyle/>
          <a:p>
            <a:r>
              <a:rPr lang="en-IN" altLang="en-US" sz="2665" b="1" dirty="0">
                <a:latin typeface="Arial" panose="020B0604020202020204" pitchFamily="34" charset="0"/>
                <a:cs typeface="Arial" panose="020B0604020202020204" pitchFamily="34" charset="0"/>
              </a:rPr>
              <a:t>11)</a:t>
            </a:r>
            <a:r>
              <a:rPr lang="en-US" altLang="en-US" sz="2665" b="1" dirty="0">
                <a:latin typeface="Arial" panose="020B0604020202020204" pitchFamily="34" charset="0"/>
                <a:cs typeface="Arial" panose="020B0604020202020204" pitchFamily="34" charset="0"/>
              </a:rPr>
              <a:t>Retrieve the total number of books sold for each genre: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16675-A4E9-DF85-33D4-AC9DC2F96B65}"/>
              </a:ext>
            </a:extLst>
          </p:cNvPr>
          <p:cNvSpPr txBox="1"/>
          <p:nvPr/>
        </p:nvSpPr>
        <p:spPr>
          <a:xfrm>
            <a:off x="975360" y="342900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6BE99-23E1-7A37-56EC-670E1DD52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51" t="24479" r="46727" b="61330"/>
          <a:stretch>
            <a:fillRect/>
          </a:stretch>
        </p:blipFill>
        <p:spPr>
          <a:xfrm>
            <a:off x="1183640" y="1330960"/>
            <a:ext cx="7645400" cy="1976120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7F25B91-F4E8-C1C1-2401-DC93DAB7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23" t="55123" r="67246" b="25884"/>
          <a:stretch>
            <a:fillRect/>
          </a:stretch>
        </p:blipFill>
        <p:spPr>
          <a:xfrm>
            <a:off x="2179320" y="3429000"/>
            <a:ext cx="3804920" cy="2644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852" y="793086"/>
            <a:ext cx="6393424" cy="65002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ptos Display" panose="020B0004020202020204" pitchFamily="34" charset="0"/>
              </a:rPr>
              <a:t>12) Find the book with the lowest stock:</a:t>
            </a:r>
            <a:endParaRPr lang="en-IN" sz="2800" b="1" dirty="0">
              <a:latin typeface="Aptos Display" panose="020B00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30852" r="67364" b="59369"/>
          <a:stretch>
            <a:fillRect/>
          </a:stretch>
        </p:blipFill>
        <p:spPr>
          <a:xfrm>
            <a:off x="1216005" y="1341120"/>
            <a:ext cx="5348747" cy="1733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99406" y="3244028"/>
            <a:ext cx="240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09" t="47737" r="32622" b="42994"/>
          <a:stretch>
            <a:fillRect/>
          </a:stretch>
        </p:blipFill>
        <p:spPr>
          <a:xfrm>
            <a:off x="972369" y="4099117"/>
            <a:ext cx="8534400" cy="1643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9D56-56D5-2AFF-2E5F-6E401F3C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4506" y="125652"/>
            <a:ext cx="11238105" cy="1303867"/>
          </a:xfrm>
        </p:spPr>
        <p:txBody>
          <a:bodyPr>
            <a:normAutofit/>
          </a:bodyPr>
          <a:lstStyle/>
          <a:p>
            <a:br>
              <a:rPr lang="en-US" sz="2800" b="1" dirty="0">
                <a:latin typeface="Aptos Display" panose="020B0004020202020204" pitchFamily="34" charset="0"/>
              </a:rPr>
            </a:br>
            <a:r>
              <a:rPr lang="en-US" sz="2800" b="1" dirty="0">
                <a:latin typeface="Aptos Display" panose="020B0004020202020204" pitchFamily="34" charset="0"/>
              </a:rPr>
              <a:t>13) Retrieve the total quantity of books sold by each author:</a:t>
            </a:r>
            <a:endParaRPr lang="en-IN" sz="2800" b="1" dirty="0">
              <a:latin typeface="Aptos Display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C40DF-6001-CCCC-05DC-1D2FA99F203E}"/>
              </a:ext>
            </a:extLst>
          </p:cNvPr>
          <p:cNvSpPr txBox="1"/>
          <p:nvPr/>
        </p:nvSpPr>
        <p:spPr>
          <a:xfrm>
            <a:off x="943897" y="3274141"/>
            <a:ext cx="20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6807E0-04F2-DDAF-D3B7-6D5106E7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34" t="27556" r="43110" b="58883"/>
          <a:stretch>
            <a:fillRect/>
          </a:stretch>
        </p:blipFill>
        <p:spPr>
          <a:xfrm>
            <a:off x="1452880" y="1262461"/>
            <a:ext cx="5892800" cy="2001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DCEB9A6C-43E8-D049-ACBA-D168256B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58" t="54474" r="64693" b="25718"/>
          <a:stretch>
            <a:fillRect/>
          </a:stretch>
        </p:blipFill>
        <p:spPr>
          <a:xfrm>
            <a:off x="2164079" y="3274140"/>
            <a:ext cx="3018011" cy="292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19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D990-397B-AAAC-6FDF-4943D8E41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2" y="489370"/>
            <a:ext cx="9601196" cy="130386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ptos Display" panose="020B0004020202020204" pitchFamily="34" charset="0"/>
              </a:rPr>
              <a:t>14) Find the customer who spent the most on orders:</a:t>
            </a:r>
            <a:endParaRPr lang="en-IN" sz="2800" b="1" dirty="0">
              <a:latin typeface="Aptos Display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158C6-3948-A734-C8E4-460013C37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8167" t="33786" r="37583" b="44445"/>
          <a:stretch>
            <a:fillRect/>
          </a:stretch>
        </p:blipFill>
        <p:spPr>
          <a:xfrm>
            <a:off x="1524000" y="1391920"/>
            <a:ext cx="7325360" cy="2441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CCA34-F5F6-A3E5-F2D1-F716D539A290}"/>
              </a:ext>
            </a:extLst>
          </p:cNvPr>
          <p:cNvSpPr txBox="1"/>
          <p:nvPr/>
        </p:nvSpPr>
        <p:spPr>
          <a:xfrm>
            <a:off x="944880" y="3833612"/>
            <a:ext cx="19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80FBA-4342-6C20-D5F0-BEE6E0925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5466" t="62708" r="64342" b="30803"/>
          <a:stretch>
            <a:fillRect/>
          </a:stretch>
        </p:blipFill>
        <p:spPr>
          <a:xfrm>
            <a:off x="1838960" y="4368893"/>
            <a:ext cx="5059680" cy="1156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68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911" y="1247603"/>
            <a:ext cx="9601196" cy="944991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🎯</a:t>
            </a:r>
            <a:r>
              <a:rPr lang="en-IN" b="1" dirty="0">
                <a:solidFill>
                  <a:schemeClr val="tx1"/>
                </a:solidFill>
                <a:latin typeface="Algerian" panose="04020705040A02060702" pitchFamily="82" charset="0"/>
              </a:rPr>
              <a:t>Problem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911" y="2605548"/>
            <a:ext cx="9893708" cy="357894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1200" dirty="0">
                <a:solidFill>
                  <a:schemeClr val="tx1"/>
                </a:solidFill>
                <a:latin typeface="Aptos Display" panose="020B0004020202020204" pitchFamily="34" charset="0"/>
              </a:rPr>
              <a:t>Difficulty in tracking available stock and updating it after each order.</a:t>
            </a:r>
          </a:p>
          <a:p>
            <a:pPr>
              <a:lnSpc>
                <a:spcPct val="120000"/>
              </a:lnSpc>
            </a:pPr>
            <a:r>
              <a:rPr lang="en-US" sz="11200" dirty="0">
                <a:solidFill>
                  <a:schemeClr val="tx1"/>
                </a:solidFill>
                <a:latin typeface="Aptos Display" panose="020B0004020202020204" pitchFamily="34" charset="0"/>
              </a:rPr>
              <a:t>Lack of insights into sales trends, top customers, and most sold books.</a:t>
            </a:r>
          </a:p>
          <a:p>
            <a:pPr>
              <a:lnSpc>
                <a:spcPct val="120000"/>
              </a:lnSpc>
            </a:pPr>
            <a:r>
              <a:rPr lang="en-US" sz="11200" dirty="0">
                <a:solidFill>
                  <a:schemeClr val="tx1"/>
                </a:solidFill>
                <a:latin typeface="Aptos Display" panose="020B0004020202020204" pitchFamily="34" charset="0"/>
              </a:rPr>
              <a:t>No automated way to calculate revenue and analyze customer purchase behavior.</a:t>
            </a:r>
          </a:p>
          <a:p>
            <a:pPr>
              <a:lnSpc>
                <a:spcPct val="120000"/>
              </a:lnSpc>
            </a:pPr>
            <a:r>
              <a:rPr lang="en-US" sz="11200" dirty="0">
                <a:solidFill>
                  <a:schemeClr val="tx1"/>
                </a:solidFill>
                <a:latin typeface="Aptos Display" panose="020B0004020202020204" pitchFamily="34" charset="0"/>
              </a:rPr>
              <a:t>Poor integration of </a:t>
            </a:r>
            <a:r>
              <a:rPr lang="en-US" sz="11200" b="1" dirty="0">
                <a:solidFill>
                  <a:schemeClr val="tx1"/>
                </a:solidFill>
                <a:latin typeface="Aptos Display" panose="020B0004020202020204" pitchFamily="34" charset="0"/>
              </a:rPr>
              <a:t>Books, Customers, and Orders</a:t>
            </a:r>
            <a:r>
              <a:rPr lang="en-US" sz="11200" dirty="0">
                <a:solidFill>
                  <a:schemeClr val="tx1"/>
                </a:solidFill>
                <a:latin typeface="Aptos Display" panose="020B0004020202020204" pitchFamily="34" charset="0"/>
              </a:rPr>
              <a:t> data.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075F-F34F-A78D-157F-407FBCEFD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4998" y="463972"/>
            <a:ext cx="9601196" cy="130386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ptos Display" panose="020B0004020202020204" pitchFamily="34" charset="0"/>
              </a:rPr>
              <a:t>15) Find the most frequently ordered book:</a:t>
            </a:r>
            <a:endParaRPr lang="en-IN" sz="2800" b="1" dirty="0">
              <a:latin typeface="Aptos Display" panose="020B00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EFBDA-C826-3B49-E5E0-6CBC55D12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78" t="30402" r="40182" b="48469"/>
          <a:stretch>
            <a:fillRect/>
          </a:stretch>
        </p:blipFill>
        <p:spPr>
          <a:xfrm>
            <a:off x="1529080" y="1402080"/>
            <a:ext cx="7106920" cy="2448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B7CB9-171E-CED1-CAB0-2A053A32D4FC}"/>
              </a:ext>
            </a:extLst>
          </p:cNvPr>
          <p:cNvSpPr txBox="1"/>
          <p:nvPr/>
        </p:nvSpPr>
        <p:spPr>
          <a:xfrm>
            <a:off x="904240" y="3750826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8AAB400-D185-5FE1-19CC-A916C4662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64" t="62890" r="55666" b="29880"/>
          <a:stretch>
            <a:fillRect/>
          </a:stretch>
        </p:blipFill>
        <p:spPr>
          <a:xfrm>
            <a:off x="1661160" y="4369786"/>
            <a:ext cx="6466840" cy="1086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19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757" y="1435510"/>
            <a:ext cx="9205450" cy="850489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💡</a:t>
            </a:r>
            <a:r>
              <a:rPr lang="en-IN" b="1" dirty="0">
                <a:latin typeface="Algerian" panose="04020705040A02060702" pitchFamily="82" charset="0"/>
              </a:rPr>
              <a:t>Insights &amp; Actions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66917" y="2385671"/>
            <a:ext cx="10599173" cy="3261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Top genres and authors identified for marketing focus.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Best-selling books highlight customer preferences.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Customer purchase analysis helps in loyalty program design.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Revenue tracking enables financial planning.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Stock management queries improve inventory control.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628" y="1474838"/>
            <a:ext cx="9601196" cy="683341"/>
          </a:xfrm>
        </p:spPr>
        <p:txBody>
          <a:bodyPr>
            <a:no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✅</a:t>
            </a:r>
            <a:r>
              <a:rPr lang="en-IN" b="1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95401" y="2446686"/>
            <a:ext cx="960119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Online Bookstore database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integrates Books, Customers, and Orders in a structured SQL system.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SQL queries allow efficient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data management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business analysis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>
                <a:solidFill>
                  <a:schemeClr val="tx1"/>
                </a:solidFill>
                <a:latin typeface="Aptos Display" panose="020B0004020202020204" pitchFamily="34" charset="0"/>
              </a:rPr>
              <a:t>This project proves the power of SQL in converting raw data into </a:t>
            </a:r>
            <a:r>
              <a:rPr lang="en-US" sz="2800" b="1" dirty="0">
                <a:solidFill>
                  <a:schemeClr val="tx1"/>
                </a:solidFill>
                <a:latin typeface="Aptos Display" panose="020B0004020202020204" pitchFamily="34" charset="0"/>
              </a:rPr>
              <a:t>actionable business insights</a:t>
            </a:r>
            <a:r>
              <a:rPr lang="en-US" sz="2800" dirty="0">
                <a:solidFill>
                  <a:schemeClr val="tx1"/>
                </a:solidFill>
                <a:latin typeface="Aptos Display" panose="020B0004020202020204" pitchFamily="34" charset="0"/>
              </a:rPr>
              <a:t> for an e-commerce system.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0552" y="2736371"/>
            <a:ext cx="6815669" cy="2219088"/>
          </a:xfrm>
        </p:spPr>
        <p:txBody>
          <a:bodyPr/>
          <a:lstStyle/>
          <a:p>
            <a:r>
              <a:rPr lang="en-IN" sz="9600" b="1" dirty="0">
                <a:latin typeface="Algerian" panose="04020705040A02060702" pitchFamily="82" charset="0"/>
              </a:rPr>
              <a:t>THANK-YOU!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7718322"/>
            <a:ext cx="6815669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983" y="1312094"/>
            <a:ext cx="4014017" cy="938980"/>
          </a:xfrm>
        </p:spPr>
        <p:txBody>
          <a:bodyPr/>
          <a:lstStyle/>
          <a:p>
            <a:r>
              <a:rPr lang="en-IN" b="1" dirty="0">
                <a:latin typeface="Algerian" panose="04020705040A02060702" pitchFamily="82" charset="0"/>
              </a:rPr>
              <a:t>🎯 Objective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22555" y="2582198"/>
            <a:ext cx="10314038" cy="3261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Build a relational database for the Online Bookstore.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Store and manage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information about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Books, Customers, and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Orders.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Perform basic SQL queries for data retrieval and management.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Execute advanced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SQL queries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for analytical insights.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Generate valuable business insights to support decision-making.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49" t="33034" r="24597" b="16443"/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165" y="840657"/>
            <a:ext cx="9601196" cy="968476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📂 </a:t>
            </a:r>
            <a:r>
              <a:rPr lang="en-IN" b="1" dirty="0">
                <a:latin typeface="Algerian" panose="04020705040A02060702" pitchFamily="82" charset="0"/>
              </a:rPr>
              <a:t>DATASET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3" t="21649" r="4982" b="19212"/>
          <a:stretch>
            <a:fillRect/>
          </a:stretch>
        </p:blipFill>
        <p:spPr>
          <a:xfrm>
            <a:off x="1182331" y="1809133"/>
            <a:ext cx="9827338" cy="4045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405" y="982132"/>
            <a:ext cx="6194323" cy="1303867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📝 </a:t>
            </a:r>
            <a:r>
              <a:rPr lang="en-IN" b="1" dirty="0">
                <a:latin typeface="Algerian" panose="04020705040A02060702" pitchFamily="82" charset="0"/>
              </a:rPr>
              <a:t>SQL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1) Retrieve all books in the "Fiction“ genre: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6" t="32353" r="65000" b="57856"/>
          <a:stretch>
            <a:fillRect/>
          </a:stretch>
        </p:blipFill>
        <p:spPr>
          <a:xfrm>
            <a:off x="1658947" y="3026408"/>
            <a:ext cx="6361472" cy="1214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725476" y="4240296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06" t="50000" r="32016" b="23548"/>
          <a:stretch>
            <a:fillRect/>
          </a:stretch>
        </p:blipFill>
        <p:spPr>
          <a:xfrm>
            <a:off x="1984334" y="4240607"/>
            <a:ext cx="6361472" cy="1713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748" y="814036"/>
            <a:ext cx="8278270" cy="52197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ptos Display" panose="020B0004020202020204" pitchFamily="34" charset="0"/>
              </a:rPr>
              <a:t>2) Find books published after the year 1950: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00" t="25458" r="63515" b="66290"/>
          <a:stretch>
            <a:fillRect/>
          </a:stretch>
        </p:blipFill>
        <p:spPr>
          <a:xfrm>
            <a:off x="1054141" y="1433644"/>
            <a:ext cx="6939485" cy="1034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934064" y="2467872"/>
            <a:ext cx="109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50000" r="27500" b="23245"/>
          <a:stretch>
            <a:fillRect/>
          </a:stretch>
        </p:blipFill>
        <p:spPr>
          <a:xfrm>
            <a:off x="1396181" y="2934842"/>
            <a:ext cx="8032953" cy="2669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245" y="802005"/>
            <a:ext cx="7450455" cy="462915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latin typeface="Aptos Display" panose="020B0004020202020204" pitchFamily="34" charset="0"/>
              </a:rPr>
              <a:t>3) List all genres available in the Books table:</a:t>
            </a:r>
            <a:endParaRPr lang="en-IN" sz="3100" b="1" dirty="0">
              <a:latin typeface="Aptos Display" panose="020B00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36" t="27104" r="57168" b="68817"/>
          <a:stretch>
            <a:fillRect/>
          </a:stretch>
        </p:blipFill>
        <p:spPr>
          <a:xfrm>
            <a:off x="855862" y="1234395"/>
            <a:ext cx="9020098" cy="924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747252" y="2128102"/>
            <a:ext cx="246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60" t="47317" r="76226" b="29934"/>
          <a:stretch>
            <a:fillRect/>
          </a:stretch>
        </p:blipFill>
        <p:spPr>
          <a:xfrm>
            <a:off x="1888657" y="2424152"/>
            <a:ext cx="1995085" cy="3872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695" y="935990"/>
            <a:ext cx="7200265" cy="51244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ptos Display" panose="020B0004020202020204" pitchFamily="34" charset="0"/>
              </a:rPr>
              <a:t>4) Show orders placed in November 2023:</a:t>
            </a:r>
            <a:endParaRPr lang="en-IN" sz="2800" b="1" dirty="0">
              <a:latin typeface="Aptos Display" panose="020B00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28019" r="43666" b="66199"/>
          <a:stretch>
            <a:fillRect/>
          </a:stretch>
        </p:blipFill>
        <p:spPr>
          <a:xfrm>
            <a:off x="1197424" y="1547446"/>
            <a:ext cx="6864535" cy="1286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61634" y="2923286"/>
            <a:ext cx="208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 Display" panose="020B0004020202020204" pitchFamily="34" charset="0"/>
              </a:rPr>
              <a:t>OUTPUT: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5" t="47602" r="46371" b="27107"/>
          <a:stretch>
            <a:fillRect/>
          </a:stretch>
        </p:blipFill>
        <p:spPr>
          <a:xfrm>
            <a:off x="1337861" y="3531378"/>
            <a:ext cx="7940779" cy="2293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246</TotalTime>
  <Words>404</Words>
  <Application>Microsoft Office PowerPoint</Application>
  <PresentationFormat>Widescreen</PresentationFormat>
  <Paragraphs>57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Algerian</vt:lpstr>
      <vt:lpstr>Aptos Display</vt:lpstr>
      <vt:lpstr>Arial</vt:lpstr>
      <vt:lpstr>Garamond</vt:lpstr>
      <vt:lpstr>Organic</vt:lpstr>
      <vt:lpstr>PowerPoint Presentation</vt:lpstr>
      <vt:lpstr>🎯Problem Statement</vt:lpstr>
      <vt:lpstr>🎯 Objective</vt:lpstr>
      <vt:lpstr>PowerPoint Presentation</vt:lpstr>
      <vt:lpstr>📂 DATASET OVERVIEW</vt:lpstr>
      <vt:lpstr>📝 SQL QUERIES</vt:lpstr>
      <vt:lpstr>2) Find books published after the year 1950:</vt:lpstr>
      <vt:lpstr>3) List all genres available in the Books table:</vt:lpstr>
      <vt:lpstr>4) Show orders placed in November 2023:</vt:lpstr>
      <vt:lpstr>5) Orders with book price greater than 45:</vt:lpstr>
      <vt:lpstr>6) Find the details of the most expensive book:</vt:lpstr>
      <vt:lpstr>7) Show customer names, book titles, and quantity ordered:</vt:lpstr>
      <vt:lpstr>8)Show the top 3 most expensive books of 'Fantasy' Genre :</vt:lpstr>
      <vt:lpstr>9) Calculate the total revenue generated from all orders:</vt:lpstr>
      <vt:lpstr>10)Find books that have never been ordered:</vt:lpstr>
      <vt:lpstr>11)Retrieve the total number of books sold for each genre:</vt:lpstr>
      <vt:lpstr>12) Find the book with the lowest stock:</vt:lpstr>
      <vt:lpstr> 13) Retrieve the total quantity of books sold by each author:</vt:lpstr>
      <vt:lpstr>14) Find the customer who spent the most on orders:</vt:lpstr>
      <vt:lpstr>15) Find the most frequently ordered book:</vt:lpstr>
      <vt:lpstr>💡Insights &amp; Actions</vt:lpstr>
      <vt:lpstr>✅Conclusion</vt:lpstr>
      <vt:lpstr>THANK-YOU!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siddhi shinde</dc:creator>
  <cp:lastModifiedBy>siddhi shinde</cp:lastModifiedBy>
  <cp:revision>16</cp:revision>
  <dcterms:created xsi:type="dcterms:W3CDTF">2025-09-14T11:58:00Z</dcterms:created>
  <dcterms:modified xsi:type="dcterms:W3CDTF">2025-09-25T14:08:56Z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A5035EC4049B4B668ED1D021F4C7CFCA_12</vt:lpwstr>
  </property>
  <property fmtid="{D5CDD505-2E9C-101B-9397-08002B2CF9AE}" pid="3" name="KSOProductBuildVer">
    <vt:lpwstr>1033-12.2.0.21931</vt:lpwstr>
  </property>
</Properties>
</file>